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14"/>
      <p:bold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Roboto Mono" panose="00000009000000000000" pitchFamily="49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d43403fdf_0_1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It does get the robot to delivery chute C.</a:t>
            </a:r>
            <a:endParaRPr/>
          </a:p>
        </p:txBody>
      </p:sp>
      <p:sp>
        <p:nvSpPr>
          <p:cNvPr id="125" name="Google Shape;125;g32d43403fd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ce1d2aa83_0_3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2ce1d2aa8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a09224aa3_0_2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32a09224aa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cbc2a0e9c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32cbc2a0e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d43403fdf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32d43403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cbc2a0e9c_0_1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2cbc2a0e9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ce1d2aa83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2ce1d2aa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ce1d2aa83_0_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2ce1d2aa8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d43403fdf_0_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2d43403fd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cbc2a0e9c_0_3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does get the robot to delivery chute C.</a:t>
            </a:r>
            <a:endParaRPr/>
          </a:p>
        </p:txBody>
      </p:sp>
      <p:sp>
        <p:nvSpPr>
          <p:cNvPr id="117" name="Google Shape;117;g32cbc2a0e9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Algorithms #3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Try this sample problem: Does the code get the robot to delivery chute (C)?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sp>
        <p:nvSpPr>
          <p:cNvPr id="129" name="Google Shape;129;p23"/>
          <p:cNvSpPr txBox="1"/>
          <p:nvPr/>
        </p:nvSpPr>
        <p:spPr>
          <a:xfrm>
            <a:off x="4767300" y="2219325"/>
            <a:ext cx="4065000" cy="4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PROGRAM #2: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REPEAT 2 TIMES:</a:t>
            </a:r>
            <a:b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{  ROTATE_RIGHT()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ROTATE_RIGHT()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ROTATE_RIGHT()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REPEAT 2 TIMES: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{  ROTATE_LEFT()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33" y="2219325"/>
            <a:ext cx="3902900" cy="39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Your turn!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452275" y="9627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Complete the problems on your activity guide.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600" y="2825800"/>
            <a:ext cx="1798675" cy="1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Algorithms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AP CSP Big Idea #3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All programming languages use similar programming structures and commands.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Students should have a basic understanding of how these building blocks are combined to form algorithms and abstractions.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This big idea focuses on determining the efficiency of algorithms, as well as writing and implementing algorithms in a program.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Algorithms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 algorithms you have evaluated so far have used sequencing and selection.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/>
              <a:t>From CollegeBoard Create PT Rubric:</a:t>
            </a:r>
            <a:endParaRPr sz="3200"/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Sequencing: </a:t>
            </a:r>
            <a:r>
              <a:rPr lang="en-US" sz="2400"/>
              <a:t>The application of each step of an algorithm in the order in which the code statements are given.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Selection (conditional statement):</a:t>
            </a:r>
            <a:r>
              <a:rPr lang="en-US" sz="2400"/>
              <a:t> A selection / conditional statement affects the sequential flow of control by executing different statements based on a condition being true or false. The use of if-statements and try/exception statements are examples of selection / conditional statements.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Algorithms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Algorithms also use iteration.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/>
              <a:t>From CollegeBoard Create PT Rubric:</a:t>
            </a:r>
            <a:endParaRPr sz="3200"/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Iteration: </a:t>
            </a:r>
            <a:r>
              <a:rPr lang="en-US" sz="2400"/>
              <a:t>Iteration is a repetitive portion of an algorithm. Iteration repeats until a given condition is met or for a specified number of times.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 while loop and a for loop are examples of iteration.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Another example is a repeat loop.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will see robot code problems with repeat loops on the AP Exam.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Review: Robot Commands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CFE2F3"/>
                </a:highlight>
              </a:rPr>
              <a:t>MOVE_FORWARD()</a:t>
            </a:r>
            <a:endParaRPr sz="2400" b="1">
              <a:highlight>
                <a:srgbClr val="CFE2F3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moves one square forward in the direction it is facing.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4CCCC"/>
                </a:highlight>
              </a:rPr>
              <a:t>ROTATE_LEFT()</a:t>
            </a:r>
            <a:endParaRPr sz="2400" b="1">
              <a:highlight>
                <a:srgbClr val="F4CCCC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rotates 90 degrees counterclockwise (robot’s left) in the square it is in.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EAD3"/>
                </a:highlight>
              </a:rPr>
              <a:t>ROTATE_RIGHT()</a:t>
            </a:r>
            <a:endParaRPr sz="2400" b="1">
              <a:highlight>
                <a:srgbClr val="D9EAD3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rotates 90 degrees clockwise (robot’s right) in the square it is in.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i="1">
                <a:solidFill>
                  <a:srgbClr val="9900FF"/>
                </a:solidFill>
              </a:rPr>
              <a:t>If any of the commands have a number in parenthesis (an argument), the action is performed that many times. Otherwise, the action is performed once.</a:t>
            </a:r>
            <a:endParaRPr sz="2400" i="1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Review: Robot Commands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CE5CD"/>
                </a:highlight>
              </a:rPr>
              <a:t>CAN_MOVE(direction)</a:t>
            </a:r>
            <a:endParaRPr sz="2400" b="1">
              <a:highlight>
                <a:srgbClr val="FCE5CD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Using robot sensors, the robot checks to see if there is an open square in the direction specified. 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statement evaluates to True or False.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robot does not move, but answers the question: Can I move [left, right, or forward]?</a:t>
            </a:r>
            <a:endParaRPr sz="2400" i="1">
              <a:solidFill>
                <a:srgbClr val="9900FF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850" y="3756163"/>
            <a:ext cx="266700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3705500" y="3833600"/>
            <a:ext cx="4342800" cy="2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CAN_MOVE(forward) → True</a:t>
            </a:r>
            <a:endParaRPr sz="2000">
              <a:solidFill>
                <a:srgbClr val="38761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CAN_MOVE(left) → False</a:t>
            </a: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CAN_MOVE(right) → False</a:t>
            </a:r>
            <a:endParaRPr sz="200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Selection Structures: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42375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IF (condition)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{    robot commands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}</a:t>
            </a:r>
            <a:endParaRPr sz="2400" b="1">
              <a:highlight>
                <a:srgbClr val="FFF2CC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robot commands will execute only when the condition is True. When the condition is False, the robot commands are skipped.</a:t>
            </a:r>
            <a:endParaRPr sz="2400" i="1">
              <a:solidFill>
                <a:srgbClr val="9900FF"/>
              </a:solidFill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4594800" y="978325"/>
            <a:ext cx="42375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IF (condition)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{    robot commands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}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ELSE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{    robot commands</a:t>
            </a:r>
            <a:endParaRPr sz="2400" b="1">
              <a:highlight>
                <a:srgbClr val="FFF2CC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F2CC"/>
                </a:highlight>
              </a:rPr>
              <a:t>}</a:t>
            </a:r>
            <a:endParaRPr sz="2400" b="1">
              <a:highlight>
                <a:srgbClr val="FFF2CC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first commands will execute only when the condition is True. When the condition is False, the second set of commands is executed.</a:t>
            </a:r>
            <a:endParaRPr sz="2400" i="1"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Iteration Structures: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42375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D2E9"/>
                </a:highlight>
              </a:rPr>
              <a:t>REPEAT n TIMES</a:t>
            </a:r>
            <a:endParaRPr sz="2400" b="1">
              <a:highlight>
                <a:srgbClr val="D9D2E9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D2E9"/>
                </a:highlight>
              </a:rPr>
              <a:t>{    robot commands</a:t>
            </a:r>
            <a:endParaRPr sz="2400" b="1">
              <a:highlight>
                <a:srgbClr val="D9D2E9"/>
              </a:highlight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D2E9"/>
                </a:highlight>
              </a:rPr>
              <a:t>}</a:t>
            </a:r>
            <a:endParaRPr sz="2400" b="1">
              <a:highlight>
                <a:srgbClr val="D9D2E9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Like a for loop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commands are repeated exactly n times.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>
                <a:highlight>
                  <a:srgbClr val="D9D2E9"/>
                </a:highlight>
              </a:rPr>
              <a:t>REPEAT FOREVER</a:t>
            </a:r>
            <a:endParaRPr sz="2400" b="1">
              <a:highlight>
                <a:srgbClr val="D9D2E9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>
                <a:highlight>
                  <a:srgbClr val="D9D2E9"/>
                </a:highlight>
              </a:rPr>
              <a:t>{    robot commands</a:t>
            </a:r>
            <a:endParaRPr sz="2400" b="1">
              <a:highlight>
                <a:srgbClr val="D9D2E9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>
                <a:highlight>
                  <a:srgbClr val="D9D2E9"/>
                </a:highlight>
              </a:rPr>
              <a:t>}</a:t>
            </a:r>
            <a:endParaRPr sz="2400" b="1">
              <a:highlight>
                <a:srgbClr val="D9D2E9"/>
              </a:highlight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Like a while true loop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commands are repeated over and over, indefinitely. </a:t>
            </a:r>
            <a:endParaRPr sz="2400"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4594800" y="978325"/>
            <a:ext cx="4237500" cy="5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D2E9"/>
                </a:highlight>
              </a:rPr>
              <a:t>REPEAT UNTIL (condition)</a:t>
            </a:r>
            <a:endParaRPr sz="2400" b="1">
              <a:highlight>
                <a:srgbClr val="D9D2E9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D2E9"/>
                </a:highlight>
              </a:rPr>
              <a:t>{    robot commands</a:t>
            </a:r>
            <a:endParaRPr sz="2400" b="1">
              <a:highlight>
                <a:srgbClr val="D9D2E9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D9D2E9"/>
                </a:highlight>
              </a:rPr>
              <a:t>}</a:t>
            </a:r>
            <a:endParaRPr sz="2400" b="1">
              <a:highlight>
                <a:srgbClr val="D9D2E9"/>
              </a:highlight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Similar to a while loop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Robot commands execute only when the condition is </a:t>
            </a:r>
            <a:r>
              <a:rPr lang="en-US" sz="2400" b="1"/>
              <a:t>false</a:t>
            </a:r>
            <a:r>
              <a:rPr lang="en-US" sz="2400"/>
              <a:t>. 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When the condition is true, the commands are no longer executed.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Robot Code: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Try this sample problem: Does the code get the robot to delivery chute (C)?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sp>
        <p:nvSpPr>
          <p:cNvPr id="121" name="Google Shape;121;p22"/>
          <p:cNvSpPr txBox="1"/>
          <p:nvPr/>
        </p:nvSpPr>
        <p:spPr>
          <a:xfrm>
            <a:off x="4767300" y="2219325"/>
            <a:ext cx="4065000" cy="4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PROGRAM #1: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REPEAT 2 TIMES:</a:t>
            </a:r>
            <a:b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{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ROTATE_RIGHT()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REPEAT 2 TIMES: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{  ROTATE_LEFT()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MOVE_FORWARD()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 b="1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33" y="2219325"/>
            <a:ext cx="3902900" cy="39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On-screen Show (4:3)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Proxima Nova</vt:lpstr>
      <vt:lpstr>Raleway</vt:lpstr>
      <vt:lpstr>Arial</vt:lpstr>
      <vt:lpstr>Arial Black</vt:lpstr>
      <vt:lpstr>Montserrat</vt:lpstr>
      <vt:lpstr>Source Sans Pro</vt:lpstr>
      <vt:lpstr>Roboto Mono</vt:lpstr>
      <vt:lpstr>Noto Sans Symbols</vt:lpstr>
      <vt:lpstr>Plum</vt:lpstr>
      <vt:lpstr>Algorithms #3</vt:lpstr>
      <vt:lpstr>Algorithms</vt:lpstr>
      <vt:lpstr>Algorithms</vt:lpstr>
      <vt:lpstr>Algorithms</vt:lpstr>
      <vt:lpstr>Review: Robot Commands</vt:lpstr>
      <vt:lpstr>Review: Robot Commands</vt:lpstr>
      <vt:lpstr>Robot Selection Structures:</vt:lpstr>
      <vt:lpstr>Robot Iteration Structures:</vt:lpstr>
      <vt:lpstr>Robot Code:</vt:lpstr>
      <vt:lpstr>Robot Code:</vt:lpstr>
      <vt:lpstr>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2025-05-19T17:42:09Z</dcterms:modified>
</cp:coreProperties>
</file>